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"/>
  </p:notesMasterIdLst>
  <p:sldIdLst>
    <p:sldId id="258" r:id="rId2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5725" autoAdjust="0"/>
  </p:normalViewPr>
  <p:slideViewPr>
    <p:cSldViewPr snapToGrid="0">
      <p:cViewPr varScale="1">
        <p:scale>
          <a:sx n="76" d="100"/>
          <a:sy n="76" d="100"/>
        </p:scale>
        <p:origin x="1642" y="5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514764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4" name="Google Shape;44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7" name="Google Shape;47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8" name="Google Shape;48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oodlabhome.net/food-waste-tracker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Eure </a:t>
            </a:r>
            <a:r>
              <a:rPr lang="de-DE" dirty="0" smtClean="0"/>
              <a:t>Aufgaben:</a:t>
            </a:r>
            <a:endParaRPr lang="de-DE" dirty="0"/>
          </a:p>
        </p:txBody>
      </p:sp>
      <p:sp>
        <p:nvSpPr>
          <p:cNvPr id="3" name="Rechteck 2"/>
          <p:cNvSpPr/>
          <p:nvPr/>
        </p:nvSpPr>
        <p:spPr>
          <a:xfrm>
            <a:off x="311700" y="1145513"/>
            <a:ext cx="85206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de-DE" sz="2000" dirty="0" smtClean="0">
                <a:solidFill>
                  <a:schemeClr val="tx1"/>
                </a:solidFill>
              </a:rPr>
              <a:t>1 Woche lang LMA im Haushalt messen und zusammen mit den LMA-Gründen in den Food </a:t>
            </a:r>
            <a:r>
              <a:rPr lang="de-DE" sz="2000" dirty="0" err="1" smtClean="0">
                <a:solidFill>
                  <a:schemeClr val="tx1"/>
                </a:solidFill>
              </a:rPr>
              <a:t>Waste</a:t>
            </a:r>
            <a:r>
              <a:rPr lang="de-DE" sz="2000" dirty="0" smtClean="0">
                <a:solidFill>
                  <a:schemeClr val="tx1"/>
                </a:solidFill>
              </a:rPr>
              <a:t> </a:t>
            </a:r>
            <a:r>
              <a:rPr lang="de-DE" sz="2000" dirty="0" err="1" smtClean="0">
                <a:solidFill>
                  <a:schemeClr val="tx1"/>
                </a:solidFill>
              </a:rPr>
              <a:t>Tracker</a:t>
            </a:r>
            <a:r>
              <a:rPr lang="de-DE" sz="2000" dirty="0" smtClean="0">
                <a:solidFill>
                  <a:schemeClr val="tx1"/>
                </a:solidFill>
              </a:rPr>
              <a:t> eintragen</a:t>
            </a:r>
          </a:p>
          <a:p>
            <a:pPr marL="0" indent="0">
              <a:buNone/>
            </a:pPr>
            <a:endParaRPr lang="de-DE" sz="20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de-DE" sz="2000" dirty="0" smtClean="0">
                <a:solidFill>
                  <a:schemeClr val="tx1"/>
                </a:solidFill>
              </a:rPr>
              <a:t>Messwoche</a:t>
            </a:r>
            <a:r>
              <a:rPr lang="de-DE" sz="2000" dirty="0">
                <a:solidFill>
                  <a:schemeClr val="tx1"/>
                </a:solidFill>
              </a:rPr>
              <a:t>: </a:t>
            </a:r>
            <a:endParaRPr lang="de-DE" sz="20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de-DE" sz="2000" dirty="0" smtClean="0">
                <a:solidFill>
                  <a:schemeClr val="tx1"/>
                </a:solidFill>
              </a:rPr>
              <a:t>Wochentag, DATUM, </a:t>
            </a:r>
            <a:r>
              <a:rPr lang="de-DE" sz="2000" dirty="0">
                <a:solidFill>
                  <a:schemeClr val="tx1"/>
                </a:solidFill>
              </a:rPr>
              <a:t>18 Uhr bis </a:t>
            </a:r>
            <a:r>
              <a:rPr lang="de-DE" sz="2000" dirty="0" smtClean="0">
                <a:solidFill>
                  <a:schemeClr val="tx1"/>
                </a:solidFill>
              </a:rPr>
              <a:t>Wochentag, DATUM, </a:t>
            </a:r>
            <a:r>
              <a:rPr lang="de-DE" sz="2000" dirty="0">
                <a:solidFill>
                  <a:schemeClr val="tx1"/>
                </a:solidFill>
              </a:rPr>
              <a:t>18 Uhr</a:t>
            </a:r>
          </a:p>
          <a:p>
            <a:pPr marL="0" indent="0">
              <a:buNone/>
            </a:pPr>
            <a:endParaRPr lang="de-DE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de-DE" sz="2000" dirty="0" smtClean="0">
                <a:solidFill>
                  <a:schemeClr val="tx1"/>
                </a:solidFill>
              </a:rPr>
              <a:t>Dateneingabe in den Food </a:t>
            </a:r>
            <a:r>
              <a:rPr lang="de-DE" sz="2000" dirty="0" err="1" smtClean="0">
                <a:solidFill>
                  <a:schemeClr val="tx1"/>
                </a:solidFill>
              </a:rPr>
              <a:t>Waste</a:t>
            </a:r>
            <a:r>
              <a:rPr lang="de-DE" sz="2000" dirty="0" smtClean="0">
                <a:solidFill>
                  <a:schemeClr val="tx1"/>
                </a:solidFill>
              </a:rPr>
              <a:t> </a:t>
            </a:r>
            <a:r>
              <a:rPr lang="de-DE" sz="2000" dirty="0" err="1" smtClean="0">
                <a:solidFill>
                  <a:schemeClr val="tx1"/>
                </a:solidFill>
              </a:rPr>
              <a:t>Tracker</a:t>
            </a:r>
            <a:r>
              <a:rPr lang="de-DE" sz="2000" dirty="0" smtClean="0">
                <a:solidFill>
                  <a:schemeClr val="tx1"/>
                </a:solidFill>
              </a:rPr>
              <a:t> </a:t>
            </a:r>
            <a:r>
              <a:rPr lang="de-DE" sz="2000" dirty="0" smtClean="0">
                <a:solidFill>
                  <a:schemeClr val="tx1"/>
                </a:solidFill>
              </a:rPr>
              <a:t>(mit persönlichem Login) (</a:t>
            </a:r>
            <a:r>
              <a:rPr lang="de-DE" sz="2000" dirty="0" smtClean="0">
                <a:solidFill>
                  <a:schemeClr val="tx1"/>
                </a:solidFill>
                <a:hlinkClick r:id="rId3"/>
              </a:rPr>
              <a:t>www.foodlabhome.net/food-waste-tracker</a:t>
            </a:r>
            <a:r>
              <a:rPr lang="de-DE" sz="2000" dirty="0">
                <a:solidFill>
                  <a:schemeClr val="tx1"/>
                </a:solidFill>
              </a:rPr>
              <a:t>)</a:t>
            </a:r>
            <a:endParaRPr lang="de-DE" sz="20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de-DE" sz="2000" dirty="0" smtClean="0">
                <a:solidFill>
                  <a:schemeClr val="tx1"/>
                </a:solidFill>
              </a:rPr>
              <a:t>bis zum Wochentag, DATUM</a:t>
            </a:r>
          </a:p>
          <a:p>
            <a:pPr marL="0" indent="0">
              <a:buNone/>
            </a:pPr>
            <a:endParaRPr lang="de-DE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de-DE" sz="2000" dirty="0" smtClean="0">
                <a:solidFill>
                  <a:schemeClr val="tx1"/>
                </a:solidFill>
              </a:rPr>
              <a:t>Arbeitsblatt (Fragen </a:t>
            </a:r>
            <a:r>
              <a:rPr lang="de-DE" sz="2000" dirty="0" smtClean="0">
                <a:solidFill>
                  <a:schemeClr val="tx1"/>
                </a:solidFill>
              </a:rPr>
              <a:t>zum Umgang mit Lebensmitteln </a:t>
            </a:r>
            <a:r>
              <a:rPr lang="de-DE" sz="2000" dirty="0" smtClean="0">
                <a:solidFill>
                  <a:schemeClr val="tx1"/>
                </a:solidFill>
              </a:rPr>
              <a:t>im Haushalt): </a:t>
            </a:r>
          </a:p>
          <a:p>
            <a:pPr marL="0" indent="0">
              <a:buNone/>
            </a:pPr>
            <a:r>
              <a:rPr lang="de-DE" sz="2000" dirty="0">
                <a:solidFill>
                  <a:schemeClr val="tx1"/>
                </a:solidFill>
              </a:rPr>
              <a:t>b</a:t>
            </a:r>
            <a:r>
              <a:rPr lang="de-DE" sz="2000" dirty="0" smtClean="0">
                <a:solidFill>
                  <a:schemeClr val="tx1"/>
                </a:solidFill>
              </a:rPr>
              <a:t>is DATUM ausfüllen</a:t>
            </a:r>
            <a:endParaRPr lang="de-DE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7632201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68</Words>
  <Application>Microsoft Office PowerPoint</Application>
  <PresentationFormat>Bildschirmpräsentation (16:9)</PresentationFormat>
  <Paragraphs>11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1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3" baseType="lpstr">
      <vt:lpstr>Arial</vt:lpstr>
      <vt:lpstr>Simple Light</vt:lpstr>
      <vt:lpstr>Eure Aufgaben: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FoodLabHome</dc:title>
  <cp:lastModifiedBy>Blieffert</cp:lastModifiedBy>
  <cp:revision>33</cp:revision>
  <dcterms:modified xsi:type="dcterms:W3CDTF">2020-08-04T13:51:31Z</dcterms:modified>
</cp:coreProperties>
</file>